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77" r:id="rId11"/>
    <p:sldId id="278" r:id="rId12"/>
    <p:sldId id="266" r:id="rId13"/>
    <p:sldId id="264" r:id="rId14"/>
    <p:sldId id="267" r:id="rId15"/>
    <p:sldId id="269" r:id="rId16"/>
    <p:sldId id="271" r:id="rId17"/>
    <p:sldId id="270" r:id="rId18"/>
    <p:sldId id="268" r:id="rId19"/>
    <p:sldId id="276" r:id="rId20"/>
    <p:sldId id="272" r:id="rId21"/>
    <p:sldId id="274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8" d="100"/>
          <a:sy n="108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41A3D-6A7A-4C8D-A83E-B7E0223B18C3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77D9B-3095-49B8-8B50-D2913046B399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77D9B-3095-49B8-8B50-D2913046B399}" type="slidenum">
              <a:rPr lang="sk-SK" smtClean="0"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95D25A6-CB94-42E9-950C-41D79BDB8E21}" type="datetimeFigureOut">
              <a:rPr lang="sk-SK" smtClean="0"/>
              <a:t>28.03.2020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60263A-31DC-4FD6-82B8-F7CBAF248E4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Sne%C5%BEn%C3%A1_%C4%8Diara" TargetMode="External"/><Relationship Id="rId2" Type="http://schemas.openxmlformats.org/officeDocument/2006/relationships/hyperlink" Target="https://sk.wikipedia.org/wiki/%C4%BDadovec_(s%C3%BAvisl%C3%BD_%C4%BEad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k.wikipedia.org/wiki/%C3%9Adolie_tvaru_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raty.aktuality.sk/ladovce/referat-16191" TargetMode="External"/><Relationship Id="rId7" Type="http://schemas.openxmlformats.org/officeDocument/2006/relationships/hyperlink" Target="https://www.google.com/search?q=horsk%C3%BD+ladovec&amp;client=firefox-b-d&amp;source=lnms&amp;tbm=isch&amp;sa=X&amp;ved=2ahUKEwjbzfKr57LoAhUSO8AKHQr6BkIQ_AUoAXoECAwQAw&amp;biw=1366&amp;bih=654" TargetMode="External"/><Relationship Id="rId2" Type="http://schemas.openxmlformats.org/officeDocument/2006/relationships/hyperlink" Target="https://sk.wikipedia.org/wiki/Alp%C3%ADnsky_%C4%BEadove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ktuality.sk/clanok/302918/horske-ladovce-sa-topia-rychlejsie-ako-hocikedy-predtym/" TargetMode="External"/><Relationship Id="rId5" Type="http://schemas.openxmlformats.org/officeDocument/2006/relationships/hyperlink" Target="https://sk.wikipedia.org/wiki/%C4%BDadovec_(s%C3%BAvisl%C3%BD_%C4%BEad)" TargetMode="External"/><Relationship Id="rId4" Type="http://schemas.openxmlformats.org/officeDocument/2006/relationships/hyperlink" Target="https://oskole.detiamy.sk/clanok/cinnost-ladovca-11355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Voda" TargetMode="External"/><Relationship Id="rId3" Type="http://schemas.openxmlformats.org/officeDocument/2006/relationships/hyperlink" Target="https://sk.wikipedia.org/wiki/%C4%BDad" TargetMode="External"/><Relationship Id="rId7" Type="http://schemas.openxmlformats.org/officeDocument/2006/relationships/hyperlink" Target="https://sk.wikipedia.org/wiki/Oce%C3%A1n" TargetMode="External"/><Relationship Id="rId2" Type="http://schemas.openxmlformats.org/officeDocument/2006/relationships/hyperlink" Target="https://sk.wikipedia.org/wiki/Teles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k.wikipedia.org/wiki/Zr%C3%A1%C5%BEky" TargetMode="External"/><Relationship Id="rId5" Type="http://schemas.openxmlformats.org/officeDocument/2006/relationships/hyperlink" Target="https://sk.wikipedia.org/wiki/Pevnina" TargetMode="External"/><Relationship Id="rId4" Type="http://schemas.openxmlformats.org/officeDocument/2006/relationships/hyperlink" Target="https://sk.wikipedia.org/wiki/Kry%C5%A1t%C3%A1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3028970"/>
          </a:xfrm>
        </p:spPr>
        <p:txBody>
          <a:bodyPr>
            <a:normAutofit/>
          </a:bodyPr>
          <a:lstStyle/>
          <a:p>
            <a:pPr algn="ctr"/>
            <a:r>
              <a:rPr lang="sk-SK" sz="3200" u="sng" dirty="0" smtClean="0"/>
              <a:t>Základná škola, Levočská 11, Spišská Nová Ves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b="1" dirty="0" smtClean="0"/>
              <a:t>Ľadovce na našej Zemi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214818"/>
            <a:ext cx="5114778" cy="1140674"/>
          </a:xfrm>
        </p:spPr>
        <p:txBody>
          <a:bodyPr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Barbora Gurčíková </a:t>
            </a:r>
          </a:p>
          <a:p>
            <a:pPr algn="ctr"/>
            <a:r>
              <a:rPr lang="sk-SK" dirty="0" smtClean="0">
                <a:solidFill>
                  <a:schemeClr val="tx1"/>
                </a:solidFill>
              </a:rPr>
              <a:t>5.A 2020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obrazok_clanok_article_detail77ec79a5fd6a23358648dccbcedb3fd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4825" y="571480"/>
            <a:ext cx="7143750" cy="584281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EAuQLoqW4AA-XxZ.jpg-large-1170x6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500042"/>
            <a:ext cx="7239000" cy="5559303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Teploty: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Neustála tma a teploty v zime hlboko pod nulou vytvárajú z polárných oblastí najmenej hostinnejšie miesta na Zemi. Avšak priaznivejšie podmienky, ktoré prichádzajú s letom, prinútili podivuhodné množstvo rastlín a živočíchov nájsť si rôzne spôsoby ako prežiť. Okolie okolo severného pólu sa nazýva Arktída a oblast okolo južného pólu Antarktída. V lete vystúpi teplota "až" na – 21°C a v zime môže klesnúť až na –68°C alebo –88°C. Niekde je ľad hrubý až 2 km.</a:t>
            </a:r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05357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14356"/>
            <a:ext cx="7891060" cy="521497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Horské ľadovce: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b="1" dirty="0" smtClean="0"/>
              <a:t>Alpínsky</a:t>
            </a:r>
            <a:r>
              <a:rPr lang="sk-SK" dirty="0" smtClean="0"/>
              <a:t> (alebo </a:t>
            </a:r>
            <a:r>
              <a:rPr lang="sk-SK" b="1" dirty="0" smtClean="0"/>
              <a:t>piedmontský</a:t>
            </a:r>
            <a:r>
              <a:rPr lang="sk-SK" dirty="0" smtClean="0"/>
              <a:t> čiže </a:t>
            </a:r>
            <a:r>
              <a:rPr lang="sk-SK" b="1" dirty="0" smtClean="0"/>
              <a:t>vysokohorský</a:t>
            </a:r>
            <a:r>
              <a:rPr lang="sk-SK" dirty="0" smtClean="0"/>
              <a:t>) </a:t>
            </a:r>
            <a:r>
              <a:rPr lang="sk-SK" b="1" dirty="0" smtClean="0"/>
              <a:t>ľadovec</a:t>
            </a:r>
            <a:r>
              <a:rPr lang="sk-SK" dirty="0" smtClean="0"/>
              <a:t> je </a:t>
            </a:r>
            <a:r>
              <a:rPr lang="sk-SK" dirty="0" smtClean="0">
                <a:hlinkClick r:id="rId2" tooltip="Ľadovec (súvislý ľad)"/>
              </a:rPr>
              <a:t>ľadovec</a:t>
            </a:r>
            <a:r>
              <a:rPr lang="sk-SK" dirty="0" smtClean="0"/>
              <a:t> ležiaci vo vysokohorskom údolí nad </a:t>
            </a:r>
            <a:r>
              <a:rPr lang="sk-SK" dirty="0" smtClean="0">
                <a:hlinkClick r:id="rId3" tooltip="Snežná čiara"/>
              </a:rPr>
              <a:t>snežnou čiarou</a:t>
            </a:r>
            <a:r>
              <a:rPr lang="sk-SK" dirty="0" smtClean="0"/>
              <a:t>. Nahromadený ľad postupne preteká z oblasti akumulácie do tzv. ľadovcového splazu. Objem ľadu môže postupne rásť, pretože sa doňho obvykle napájajú ľadovce bočných údolí. Na miestach, kde jeho podklad tvoria stupne často dochádza k vzniku priečnych trhlín, ak sa pri tom ľadovec poláme na kryhy, vzniká tzv. ľadopád. Ľadovce svojou eróznou činnosťou vytvárajú </a:t>
            </a:r>
            <a:r>
              <a:rPr lang="sk-SK" dirty="0" smtClean="0">
                <a:hlinkClick r:id="rId4" tooltip="Údolie tvaru U"/>
              </a:rPr>
              <a:t>údolia tvaru U</a:t>
            </a:r>
            <a:r>
              <a:rPr lang="sk-SK" dirty="0" smtClean="0"/>
              <a:t>, tzv. trógy. 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Horský ľadovec</a:t>
            </a:r>
            <a:r>
              <a:rPr lang="sk-SK" dirty="0" smtClean="0"/>
              <a:t> </a:t>
            </a:r>
            <a:r>
              <a:rPr lang="sk-SK" b="1" dirty="0" smtClean="0"/>
              <a:t>vzniká vo vysokých pohoriach v oblastiach večného snehu – nad snežnou čiarou, kde sa sneh nikdy neroztopí. </a:t>
            </a:r>
          </a:p>
          <a:p>
            <a:endParaRPr lang="sk-SK" dirty="0" smtClean="0"/>
          </a:p>
          <a:p>
            <a:r>
              <a:rPr lang="sk-SK" b="1" dirty="0" smtClean="0"/>
              <a:t>Nadmorská výška</a:t>
            </a:r>
            <a:r>
              <a:rPr lang="sk-SK" dirty="0" smtClean="0"/>
              <a:t> snežnej čiary je v rôznych oblastiach Zeme </a:t>
            </a:r>
            <a:r>
              <a:rPr lang="sk-SK" b="1" dirty="0" smtClean="0"/>
              <a:t>rôzna</a:t>
            </a:r>
            <a:r>
              <a:rPr lang="sk-SK" dirty="0" smtClean="0"/>
              <a:t>. Napríklad v rovníkovej oblasti sa nachádza snežná čiara v nadmorskej výške 5000 metrov, v polárnych oblastiach sa nachádza už pri hladine mora. 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974b2092b06af64eedde48183b87266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85554"/>
            <a:ext cx="5715040" cy="677244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Tatry v objatí ľadovcov v minulosti:</a:t>
            </a:r>
            <a:endParaRPr lang="sk-SK" dirty="0"/>
          </a:p>
        </p:txBody>
      </p:sp>
      <p:pic>
        <p:nvPicPr>
          <p:cNvPr id="4" name="Zástupný symbol pro obsah 3" descr="Screen-Shot-2014-05-18-at-12.31.00-300x23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497" y="1714488"/>
            <a:ext cx="5591205" cy="4286592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ladovce_učivo1_html_m7b6247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7945284" cy="6215082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Činnosť ľadovca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Ľadovec </a:t>
            </a:r>
            <a:r>
              <a:rPr lang="sk-SK" dirty="0" smtClean="0"/>
              <a:t>svojou činnosťou pretvára okolitú krajinu. </a:t>
            </a:r>
            <a:br>
              <a:rPr lang="sk-SK" dirty="0" smtClean="0"/>
            </a:br>
            <a:endParaRPr lang="sk-SK" dirty="0" smtClean="0"/>
          </a:p>
          <a:p>
            <a:r>
              <a:rPr lang="sk-SK" b="1" dirty="0" smtClean="0"/>
              <a:t>Ľadovec</a:t>
            </a:r>
            <a:r>
              <a:rPr lang="sk-SK" dirty="0" smtClean="0"/>
              <a:t> sa pribúdaním snehových vrstiev neustále </a:t>
            </a:r>
            <a:r>
              <a:rPr lang="sk-SK" b="1" dirty="0" smtClean="0"/>
              <a:t>zväčšuje</a:t>
            </a:r>
            <a:r>
              <a:rPr lang="sk-SK" dirty="0" smtClean="0"/>
              <a:t>. Pod vplyvom zemskej príťažlivosti a sklonu povrchu sa postupne </a:t>
            </a:r>
            <a:r>
              <a:rPr lang="sk-SK" b="1" dirty="0" smtClean="0"/>
              <a:t>posúva </a:t>
            </a:r>
            <a:r>
              <a:rPr lang="sk-SK" dirty="0" smtClean="0"/>
              <a:t>do nižších polôh - </a:t>
            </a:r>
            <a:r>
              <a:rPr lang="sk-SK" b="1" dirty="0" smtClean="0"/>
              <a:t>do doliny</a:t>
            </a:r>
            <a:r>
              <a:rPr lang="sk-SK" dirty="0" smtClean="0"/>
              <a:t>. </a:t>
            </a:r>
            <a:br>
              <a:rPr lang="sk-SK" dirty="0" smtClean="0"/>
            </a:br>
            <a:endParaRPr lang="sk-SK" dirty="0" smtClean="0"/>
          </a:p>
          <a:p>
            <a:r>
              <a:rPr lang="sk-SK" b="1" dirty="0" smtClean="0"/>
              <a:t>Horské ľadovce</a:t>
            </a:r>
            <a:r>
              <a:rPr lang="sk-SK" dirty="0" smtClean="0"/>
              <a:t> za posledné dva milióny rokov pretvorili aj naše najvyššie pohorie </a:t>
            </a:r>
            <a:r>
              <a:rPr lang="sk-SK" b="1" dirty="0" smtClean="0"/>
              <a:t>Tatry</a:t>
            </a:r>
            <a:r>
              <a:rPr lang="sk-SK" dirty="0" smtClean="0"/>
              <a:t>. Vytvorili v Tatrách krásne </a:t>
            </a:r>
            <a:r>
              <a:rPr lang="sk-SK" b="1" dirty="0" smtClean="0"/>
              <a:t>ľadovcové doliny a horské plesá</a:t>
            </a:r>
            <a:r>
              <a:rPr lang="sk-SK" dirty="0" smtClean="0"/>
              <a:t>.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V súčasnosti sa nachádzajú horské ľadovce napríklad v </a:t>
            </a:r>
            <a:r>
              <a:rPr lang="sk-SK" b="1" dirty="0" smtClean="0"/>
              <a:t>Alpách</a:t>
            </a:r>
            <a:r>
              <a:rPr lang="sk-SK" dirty="0" smtClean="0"/>
              <a:t>. 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je to ľadovec</a:t>
            </a:r>
          </a:p>
          <a:p>
            <a:r>
              <a:rPr lang="sk-SK" dirty="0" smtClean="0"/>
              <a:t>Kde ľadovce vznikajú</a:t>
            </a:r>
          </a:p>
          <a:p>
            <a:r>
              <a:rPr lang="sk-SK" dirty="0" smtClean="0"/>
              <a:t>Ako vznikajú ľadovce</a:t>
            </a:r>
          </a:p>
          <a:p>
            <a:r>
              <a:rPr lang="sk-SK" dirty="0" smtClean="0"/>
              <a:t>Typy ľadovcov</a:t>
            </a:r>
          </a:p>
          <a:p>
            <a:r>
              <a:rPr lang="sk-SK" dirty="0" smtClean="0"/>
              <a:t>Pevnínske ľadovce</a:t>
            </a:r>
          </a:p>
          <a:p>
            <a:r>
              <a:rPr lang="sk-SK" dirty="0" smtClean="0"/>
              <a:t>Dôkaz globalneho otepľovania</a:t>
            </a:r>
          </a:p>
          <a:p>
            <a:r>
              <a:rPr lang="sk-SK" dirty="0" smtClean="0"/>
              <a:t>Teploty</a:t>
            </a:r>
          </a:p>
          <a:p>
            <a:r>
              <a:rPr lang="sk-SK" dirty="0" smtClean="0"/>
              <a:t>Horské ľadovce</a:t>
            </a:r>
          </a:p>
          <a:p>
            <a:r>
              <a:rPr lang="sk-SK" dirty="0" smtClean="0"/>
              <a:t>Tatry v objatí ľadovcov v minulosti</a:t>
            </a:r>
          </a:p>
          <a:p>
            <a:r>
              <a:rPr lang="sk-SK" dirty="0" smtClean="0"/>
              <a:t>Činnosť ľadovca</a:t>
            </a:r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Zoznam použitých zdrojov: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hlinkClick r:id="rId2"/>
              </a:rPr>
              <a:t>https://sk.wikipedia.org/wiki/Alp%C3%ADnsky_%C4%BEadovec</a:t>
            </a:r>
            <a:endParaRPr lang="sk-SK" sz="1800" dirty="0" smtClean="0"/>
          </a:p>
          <a:p>
            <a:r>
              <a:rPr lang="sk-SK" sz="1800" dirty="0" smtClean="0">
                <a:hlinkClick r:id="rId3"/>
              </a:rPr>
              <a:t>https://referaty.aktuality.sk/ladovce/referat-16191</a:t>
            </a:r>
            <a:endParaRPr lang="sk-SK" sz="1800" dirty="0" smtClean="0"/>
          </a:p>
          <a:p>
            <a:r>
              <a:rPr lang="sk-SK" sz="1800" dirty="0" smtClean="0">
                <a:hlinkClick r:id="rId4"/>
              </a:rPr>
              <a:t>https://oskole.detiamy.sk/clanok/cinnost-ladovca-11355</a:t>
            </a:r>
            <a:endParaRPr lang="sk-SK" sz="1800" dirty="0" smtClean="0"/>
          </a:p>
          <a:p>
            <a:r>
              <a:rPr lang="sk-SK" sz="1800" dirty="0" smtClean="0">
                <a:hlinkClick r:id="rId5"/>
              </a:rPr>
              <a:t>https://sk.wikipedia.org/wiki/%C4%BDadovec_(s%C3%BAvisl%C3%BD_%C4%BEad)</a:t>
            </a:r>
            <a:endParaRPr lang="sk-SK" sz="1800" dirty="0" smtClean="0"/>
          </a:p>
          <a:p>
            <a:r>
              <a:rPr lang="sk-SK" sz="1800" dirty="0" smtClean="0">
                <a:hlinkClick r:id="rId6"/>
              </a:rPr>
              <a:t>https://www.aktuality.sk/clanok/302918/horske-ladovce-sa-topia-rychlejsie-ako-hocikedy-predtym/</a:t>
            </a:r>
            <a:endParaRPr lang="sk-SK" sz="1800" dirty="0" smtClean="0"/>
          </a:p>
          <a:p>
            <a:r>
              <a:rPr lang="sk-SK" sz="1800" dirty="0" smtClean="0">
                <a:hlinkClick r:id="rId7"/>
              </a:rPr>
              <a:t>https://www.google.com/search?q=horsk%C3%BD+ladovec&amp;client=firefox-b-d&amp;source=lnms&amp;tbm=isch&amp;sa=X&amp;ved=2ahUKEwjbzfKr57LoAhUSO8AKHQr6BkIQ_AUoAXoECAwQAw&amp;biw=1366&amp;bih=654#imgrc=4kYeBwbj8BMLsM</a:t>
            </a:r>
            <a:endParaRPr lang="sk-SK" sz="1800" dirty="0" smtClean="0"/>
          </a:p>
          <a:p>
            <a:r>
              <a:rPr lang="sk-SK" sz="1800" dirty="0" smtClean="0"/>
              <a:t>Veľká kniha pre školákov – Claire Llewellyn</a:t>
            </a:r>
          </a:p>
          <a:p>
            <a:r>
              <a:rPr lang="sk-SK" sz="1800" dirty="0" smtClean="0"/>
              <a:t>Obrázková encyklopédia – Jane Elliottová a Colin King</a:t>
            </a:r>
            <a:endParaRPr lang="sk-SK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vašu pozornosť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to ľadovec?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Ľadovec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je homogénne, nepriepustné a plastické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  <a:hlinkClick r:id="rId2" tooltip="Teleso"/>
              </a:rPr>
              <a:t>teleso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tvorené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  <a:hlinkClick r:id="rId3" tooltip="Ľad"/>
              </a:rPr>
              <a:t>ľadovými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  <a:hlinkClick r:id="rId4" tooltip="Kryštál"/>
              </a:rPr>
              <a:t>kryštálmi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 oblastiach s negatívnou teplotnou bilanciou po väčšinu roka (vysokohorské údolia nad snežnou čiarou alebo časti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  <a:hlinkClick r:id="rId5" tooltip="Pevnina"/>
              </a:rPr>
              <a:t>pevnín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ležiace v polárnych oblastiach) s vysokými zrážkami.</a:t>
            </a:r>
          </a:p>
          <a:p>
            <a:r>
              <a:rPr lang="sk-SK" dirty="0" smtClean="0"/>
              <a:t>Okrem nízkej teploty sú nevyhnutnou podmienkou tvorby ľadovcov </a:t>
            </a:r>
            <a:r>
              <a:rPr lang="sk-SK" dirty="0" smtClean="0">
                <a:hlinkClick r:id="rId6" tooltip="Zrážky"/>
              </a:rPr>
              <a:t>zrážky</a:t>
            </a:r>
            <a:r>
              <a:rPr lang="sk-SK" dirty="0" smtClean="0"/>
              <a:t>.</a:t>
            </a:r>
          </a:p>
          <a:p>
            <a:r>
              <a:rPr lang="sk-SK" dirty="0" smtClean="0"/>
              <a:t>Ľadovce predstavujú najväčšie zásobárne sladkej vody a po </a:t>
            </a:r>
            <a:r>
              <a:rPr lang="sk-SK" dirty="0" smtClean="0">
                <a:hlinkClick r:id="rId7" tooltip="Oceán"/>
              </a:rPr>
              <a:t>oceánoch</a:t>
            </a:r>
            <a:r>
              <a:rPr lang="sk-SK" dirty="0" smtClean="0"/>
              <a:t> sú aj druhé najväčšie v celkových zásobách </a:t>
            </a:r>
            <a:r>
              <a:rPr lang="sk-SK" dirty="0" smtClean="0">
                <a:hlinkClick r:id="rId8" tooltip="Voda"/>
              </a:rPr>
              <a:t>vody</a:t>
            </a:r>
            <a:r>
              <a:rPr lang="sk-SK" dirty="0" smtClean="0"/>
              <a:t>.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pro obsah 3" descr="800px-Greenland_Kangerlussuaq_iceshe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85728"/>
            <a:ext cx="7941761" cy="607223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Kde ľadovce vznikajú?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k-SK" dirty="0" smtClean="0"/>
          </a:p>
          <a:p>
            <a:r>
              <a:rPr lang="sk-SK" b="1" dirty="0" smtClean="0">
                <a:latin typeface="Arial" pitchFamily="34" charset="0"/>
                <a:cs typeface="Arial" pitchFamily="34" charset="0"/>
              </a:rPr>
              <a:t>Ľadovce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vznikajú na miestach, kde je vždy veľmi chladno, a kde sa nedostáva slnečné žiarenie. </a:t>
            </a:r>
            <a:br>
              <a:rPr lang="sk-SK" dirty="0" smtClean="0">
                <a:latin typeface="Arial" pitchFamily="34" charset="0"/>
                <a:cs typeface="Arial" pitchFamily="34" charset="0"/>
              </a:rPr>
            </a:b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b="1" dirty="0" smtClean="0">
                <a:latin typeface="Arial" pitchFamily="34" charset="0"/>
                <a:cs typeface="Arial" pitchFamily="34" charset="0"/>
              </a:rPr>
              <a:t>Ľadovce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vznikajú v polárnych a vysokohorských oblastiach nad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snežnou čiarou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. </a:t>
            </a:r>
            <a:br>
              <a:rPr lang="sk-SK" dirty="0" smtClean="0">
                <a:latin typeface="Arial" pitchFamily="34" charset="0"/>
                <a:cs typeface="Arial" pitchFamily="34" charset="0"/>
              </a:rPr>
            </a:b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b="1" dirty="0" smtClean="0">
                <a:latin typeface="Arial" pitchFamily="34" charset="0"/>
                <a:cs typeface="Arial" pitchFamily="34" charset="0"/>
              </a:rPr>
              <a:t>Snežná čiara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je myslená hranica, na ktorej sa sneh počas celého roka neroztopí. Je to pásmo večného snehu.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vznikajú ľadovce?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/>
            </a:r>
            <a:br>
              <a:rPr lang="sk-SK" dirty="0" smtClean="0"/>
            </a:b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Vrstvy snehu sa v polárnych alebo vysokohorských oblastiach nad snežnou čiarou stále hromadia. Vrchné vrstvy snehu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tlačia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na staré spodné vrstvy, vytláčajú z nich vzduch, a tak sa spodné snehové vrstvy postupne menia na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pevnú masu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 vytvárajú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tvrdý a pevný modrastý ľad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ľadovec.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ľadovcov: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 smtClean="0"/>
          </a:p>
          <a:p>
            <a:r>
              <a:rPr lang="sk-SK" b="1" dirty="0" smtClean="0"/>
              <a:t>Kontinentálne </a:t>
            </a:r>
            <a:r>
              <a:rPr lang="sk-SK" dirty="0" smtClean="0"/>
              <a:t>– </a:t>
            </a:r>
            <a:r>
              <a:rPr lang="sk-SK" b="1" dirty="0" smtClean="0"/>
              <a:t>pevninské</a:t>
            </a:r>
            <a:r>
              <a:rPr lang="sk-SK" dirty="0" smtClean="0"/>
              <a:t> - pokrývajú veľké časti pevniny, napríklad v Antarktíde a Grónsku.</a:t>
            </a:r>
          </a:p>
          <a:p>
            <a:endParaRPr lang="sk-SK" b="1" dirty="0" smtClean="0"/>
          </a:p>
          <a:p>
            <a:r>
              <a:rPr lang="sk-SK" b="1" dirty="0" smtClean="0"/>
              <a:t>Horské – </a:t>
            </a:r>
            <a:r>
              <a:rPr lang="sk-SK" dirty="0" smtClean="0"/>
              <a:t>vznikajú vo vysokých pohoriach, napríklad v Alpách. 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Pevninské ľadovce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Antraktída je veľký, neobývaný, ľadom pokrytý svetadiel,ktorý sa rozkladá okolo južného pólu. Je to najchladnejšia a najveternejšia oblasťna Zemi.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Niekoľko druhov živočíchov i rastlín sa dokázalo podmienkam Antarktídy prispôsobiť. Potravu si zvieratá hľadajú hlavne v mori.</a:t>
            </a:r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Dôkaz globálneho otepľovania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Grónsko od roku 1992 stratilo 3,8 bilióna ton ľadu a tempo odmrazovania sa zvýšilo z 33 miliárd ton ročne v 90. rokoch na 254 miliárd ročne počas uplynulej dekády. Grónsky ľad priamo prispieva k vzrastu hladín oceánov kvôli tomu, že spočíva na pevnom podklade, na rozdiel od topiaceho antarktického ľadu, ktorý pláva na vodnej hladine.</a:t>
            </a:r>
            <a:endParaRPr lang="sk-S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510</Words>
  <Application>Microsoft Office PowerPoint</Application>
  <PresentationFormat>Prezentácia na obrazovke (4:3)</PresentationFormat>
  <Paragraphs>64</Paragraphs>
  <Slides>21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Wingdings 2</vt:lpstr>
      <vt:lpstr>Bohatý</vt:lpstr>
      <vt:lpstr>Základná škola, Levočská 11, Spišská Nová Ves   Ľadovce na našej Zemi</vt:lpstr>
      <vt:lpstr>OBSAH</vt:lpstr>
      <vt:lpstr>Čo je to ľadovec?</vt:lpstr>
      <vt:lpstr>Prezentácia programu PowerPoint</vt:lpstr>
      <vt:lpstr>Kde ľadovce vznikajú?</vt:lpstr>
      <vt:lpstr>Ako vznikajú ľadovce?</vt:lpstr>
      <vt:lpstr>Typy ľadovcov: </vt:lpstr>
      <vt:lpstr>Pevninské ľadovce</vt:lpstr>
      <vt:lpstr>Dôkaz globálneho otepľovania</vt:lpstr>
      <vt:lpstr>Prezentácia programu PowerPoint</vt:lpstr>
      <vt:lpstr>Prezentácia programu PowerPoint</vt:lpstr>
      <vt:lpstr>Teploty:</vt:lpstr>
      <vt:lpstr>Prezentácia programu PowerPoint</vt:lpstr>
      <vt:lpstr>Horské ľadovce:</vt:lpstr>
      <vt:lpstr>Prezentácia programu PowerPoint</vt:lpstr>
      <vt:lpstr>Prezentácia programu PowerPoint</vt:lpstr>
      <vt:lpstr>Tatry v objatí ľadovcov v minulosti:</vt:lpstr>
      <vt:lpstr>Prezentácia programu PowerPoint</vt:lpstr>
      <vt:lpstr>Činnosť ľadovca</vt:lpstr>
      <vt:lpstr>Zoznam použitých zdrojov:</vt:lpstr>
      <vt:lpstr>Ďakujem za vašu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Základná škola, Levočská 11, Spišská Nová Ves   Ľadovce na našej Zemi</dc:title>
  <dc:creator>User</dc:creator>
  <cp:lastModifiedBy>IVAN</cp:lastModifiedBy>
  <cp:revision>14</cp:revision>
  <dcterms:created xsi:type="dcterms:W3CDTF">2020-03-24T08:19:00Z</dcterms:created>
  <dcterms:modified xsi:type="dcterms:W3CDTF">2020-03-28T18:11:43Z</dcterms:modified>
</cp:coreProperties>
</file>