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3" r:id="rId8"/>
    <p:sldId id="269" r:id="rId9"/>
    <p:sldId id="270" r:id="rId10"/>
    <p:sldId id="271" r:id="rId11"/>
    <p:sldId id="272" r:id="rId12"/>
    <p:sldId id="262" r:id="rId13"/>
    <p:sldId id="263" r:id="rId14"/>
    <p:sldId id="264" r:id="rId15"/>
    <p:sldId id="266" r:id="rId16"/>
    <p:sldId id="267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C323F705-FC15-4819-918D-86D9020B16AB}">
          <p14:sldIdLst>
            <p14:sldId id="256"/>
            <p14:sldId id="257"/>
            <p14:sldId id="258"/>
            <p14:sldId id="259"/>
            <p14:sldId id="260"/>
            <p14:sldId id="268"/>
            <p14:sldId id="273"/>
            <p14:sldId id="269"/>
            <p14:sldId id="270"/>
            <p14:sldId id="271"/>
            <p14:sldId id="272"/>
            <p14:sldId id="262"/>
            <p14:sldId id="263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0745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37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753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78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1030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5540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6177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91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3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367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96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58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782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60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598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053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051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F07763-3BDA-41F0-BE20-8CC1BD6281AE}" type="datetimeFigureOut">
              <a:rPr lang="sk-SK" smtClean="0"/>
              <a:t>31.03.2020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F5AC4D-C4D2-474D-AA48-BFACD30DCC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7401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sk.m.wikipedia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62399" y="1565022"/>
            <a:ext cx="7197726" cy="2421464"/>
          </a:xfrm>
        </p:spPr>
        <p:txBody>
          <a:bodyPr/>
          <a:lstStyle/>
          <a:p>
            <a:r>
              <a:rPr lang="sk-SK" dirty="0" smtClean="0"/>
              <a:t>KOLOSEUM V </a:t>
            </a:r>
            <a:r>
              <a:rPr lang="sk-SK" dirty="0" err="1" smtClean="0"/>
              <a:t>RíMe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sk-SK" dirty="0" smtClean="0"/>
              <a:t>Kristína </a:t>
            </a:r>
            <a:r>
              <a:rPr lang="sk-SK" dirty="0" err="1" smtClean="0"/>
              <a:t>tkáČová</a:t>
            </a:r>
            <a:r>
              <a:rPr lang="sk-SK" dirty="0" smtClean="0"/>
              <a:t>         5.A  </a:t>
            </a:r>
          </a:p>
          <a:p>
            <a:pPr algn="l"/>
            <a:r>
              <a:rPr lang="sk-SK" cap="none" dirty="0" smtClean="0"/>
              <a:t>Základná škola Levočská 11               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3" y="328152"/>
            <a:ext cx="5719809" cy="378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860" y="321972"/>
            <a:ext cx="10131425" cy="1442434"/>
          </a:xfrm>
        </p:spPr>
        <p:txBody>
          <a:bodyPr/>
          <a:lstStyle/>
          <a:p>
            <a:r>
              <a:rPr lang="sk-SK" dirty="0" smtClean="0"/>
              <a:t>Čo sú gladiátorské hry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60045" y="1764406"/>
            <a:ext cx="3345286" cy="3649133"/>
          </a:xfrm>
        </p:spPr>
        <p:txBody>
          <a:bodyPr anchor="b">
            <a:normAutofit fontScale="92500" lnSpcReduction="10000"/>
          </a:bodyPr>
          <a:lstStyle/>
          <a:p>
            <a:r>
              <a:rPr lang="sk-SK" dirty="0"/>
              <a:t>p</a:t>
            </a:r>
            <a:r>
              <a:rPr lang="sk-SK" dirty="0" smtClean="0"/>
              <a:t>ôvodne sa gladiátori cvičili v boji so zvieratami </a:t>
            </a:r>
          </a:p>
          <a:p>
            <a:r>
              <a:rPr lang="sk-SK" dirty="0"/>
              <a:t>t</a:t>
            </a:r>
            <a:r>
              <a:rPr lang="sk-SK" dirty="0" smtClean="0"/>
              <a:t>ieto ich zápasy sa stali obľúbeným ,, divadlom “ pre verejnosť </a:t>
            </a:r>
          </a:p>
          <a:p>
            <a:r>
              <a:rPr lang="sk-SK" dirty="0" smtClean="0"/>
              <a:t>neskôr sa tento výcvik vojakov premenil na krutý zápas o život .</a:t>
            </a:r>
          </a:p>
          <a:p>
            <a:r>
              <a:rPr lang="sk-SK" dirty="0"/>
              <a:t>o</a:t>
            </a:r>
            <a:r>
              <a:rPr lang="sk-SK" dirty="0" smtClean="0"/>
              <a:t>troci , vojnoví zajatci a zločinci boli nútení bojovať o svoj život </a:t>
            </a:r>
          </a:p>
          <a:p>
            <a:r>
              <a:rPr lang="sk-SK" dirty="0"/>
              <a:t>d</a:t>
            </a:r>
            <a:r>
              <a:rPr lang="sk-SK" dirty="0" smtClean="0"/>
              <a:t>ivákom spôsobovalo potešenie keď sa pozerali na to ako nešťastníci v nerovnom súboji zomierajú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32" y="3271268"/>
            <a:ext cx="5267459" cy="327578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36" y="109471"/>
            <a:ext cx="4323826" cy="33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12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koloseum - kresťania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 smtClean="0"/>
              <a:t>V Koloseu zomrelo aj veľa prenasledovaných Kresťanov, najmä za vlády cisára Nera 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01" y="2845783"/>
            <a:ext cx="7447810" cy="3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153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924" y="274326"/>
            <a:ext cx="10131425" cy="1195828"/>
          </a:xfrm>
        </p:spPr>
        <p:txBody>
          <a:bodyPr>
            <a:normAutofit/>
          </a:bodyPr>
          <a:lstStyle/>
          <a:p>
            <a:r>
              <a:rPr lang="sk-SK" dirty="0" smtClean="0"/>
              <a:t>Koniec gladiátorských hier a slávy kolosea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1148" y="1817883"/>
            <a:ext cx="4084373" cy="428670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dirty="0" smtClean="0"/>
              <a:t>Gladiátorské hry trvali až do začiatku 5. storočia .</a:t>
            </a:r>
          </a:p>
          <a:p>
            <a:pPr marL="0" indent="0">
              <a:buNone/>
            </a:pPr>
            <a:r>
              <a:rPr lang="sk-SK" dirty="0" smtClean="0"/>
              <a:t>Mních </a:t>
            </a:r>
            <a:r>
              <a:rPr lang="sk-SK" dirty="0" err="1" smtClean="0"/>
              <a:t>Telemacus</a:t>
            </a:r>
            <a:r>
              <a:rPr lang="sk-SK" dirty="0" smtClean="0"/>
              <a:t> žiadal o ukončenie týchto neľudských hier, prišiel pri tom o život ale vďaka nemu boli hry zastavené </a:t>
            </a:r>
          </a:p>
          <a:p>
            <a:pPr marL="0" indent="0">
              <a:buNone/>
            </a:pPr>
            <a:r>
              <a:rPr lang="sk-SK" dirty="0" smtClean="0"/>
              <a:t>Neskôr sa Koloseum začalo používať ako cintorín .</a:t>
            </a:r>
          </a:p>
          <a:p>
            <a:pPr marL="0" indent="0">
              <a:buNone/>
            </a:pPr>
            <a:r>
              <a:rPr lang="sk-SK" dirty="0" smtClean="0"/>
              <a:t>Po zemetrasení v 14. storočí slúžilo ako kameňolom  zdroj stavebného materiálu – mramor .</a:t>
            </a:r>
          </a:p>
          <a:p>
            <a:pPr marL="0" indent="0">
              <a:buNone/>
            </a:pPr>
            <a:r>
              <a:rPr lang="sk-SK" dirty="0" smtClean="0"/>
              <a:t>Pápež Benedikt XIV. zasvätil Koloseum pamiatke Krížovej cesty 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67" y="4301544"/>
            <a:ext cx="4058789" cy="211202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05" y="1341365"/>
            <a:ext cx="5512743" cy="31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44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798" y="283768"/>
            <a:ext cx="5923254" cy="1360868"/>
          </a:xfrm>
        </p:spPr>
        <p:txBody>
          <a:bodyPr/>
          <a:lstStyle/>
          <a:p>
            <a:r>
              <a:rPr lang="sk-SK" dirty="0" smtClean="0"/>
              <a:t> námorné bitky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0798" y="1668106"/>
            <a:ext cx="2765736" cy="4047975"/>
          </a:xfrm>
        </p:spPr>
        <p:txBody>
          <a:bodyPr anchor="t"/>
          <a:lstStyle/>
          <a:p>
            <a:pPr marL="0" indent="0">
              <a:buNone/>
            </a:pPr>
            <a:r>
              <a:rPr lang="sk-SK" dirty="0" smtClean="0"/>
              <a:t>Keď sa skončilo zabíjanie zvierat, spodná časť Kolosea sa naplnila vodou a predvádzali sa tam námorné bitky.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66" y="3343928"/>
            <a:ext cx="5663484" cy="32447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62" y="283768"/>
            <a:ext cx="4691949" cy="35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458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Súvisiace filmy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 smtClean="0"/>
              <a:t>Môžeš si pozrieť filmy </a:t>
            </a:r>
            <a:r>
              <a:rPr lang="sk-SK" dirty="0" err="1" smtClean="0"/>
              <a:t>Quo</a:t>
            </a:r>
            <a:r>
              <a:rPr lang="sk-SK" dirty="0" smtClean="0"/>
              <a:t> </a:t>
            </a:r>
            <a:r>
              <a:rPr lang="sk-SK" dirty="0" err="1" smtClean="0"/>
              <a:t>vadis</a:t>
            </a:r>
            <a:r>
              <a:rPr lang="sk-SK" dirty="0" smtClean="0"/>
              <a:t> a Gladiátor, vďaka ktorým pochopíš aký malo Koloseum význam 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3320307"/>
            <a:ext cx="5666704" cy="24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660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sk-SK" dirty="0" smtClean="0">
                <a:hlinkClick r:id="rId2"/>
              </a:rPr>
              <a:t>https://sk.m.wikipedia.org</a:t>
            </a:r>
            <a:endParaRPr lang="sk-SK" dirty="0" smtClean="0"/>
          </a:p>
          <a:p>
            <a:r>
              <a:rPr lang="sk-SK" dirty="0" smtClean="0"/>
              <a:t>Rím a Vatikán praktický sprievodca večným mestom, </a:t>
            </a:r>
            <a:r>
              <a:rPr lang="sk-SK" dirty="0" err="1" smtClean="0"/>
              <a:t>Edizioni</a:t>
            </a:r>
            <a:r>
              <a:rPr lang="sk-SK" dirty="0" smtClean="0"/>
              <a:t> </a:t>
            </a:r>
            <a:r>
              <a:rPr lang="sk-SK" dirty="0" err="1" smtClean="0"/>
              <a:t>Lozzi</a:t>
            </a:r>
            <a:r>
              <a:rPr lang="sk-SK" dirty="0" smtClean="0"/>
              <a:t> </a:t>
            </a:r>
            <a:r>
              <a:rPr lang="sk-SK" dirty="0" err="1" smtClean="0"/>
              <a:t>Roma</a:t>
            </a:r>
            <a:r>
              <a:rPr lang="sk-SK" dirty="0" smtClean="0"/>
              <a:t> S.A.S.</a:t>
            </a:r>
          </a:p>
          <a:p>
            <a:r>
              <a:rPr lang="sk-SK" dirty="0" err="1" smtClean="0"/>
              <a:t>Itálie</a:t>
            </a:r>
            <a:r>
              <a:rPr lang="sk-SK" dirty="0" smtClean="0"/>
              <a:t> </a:t>
            </a:r>
            <a:r>
              <a:rPr lang="sk-SK" dirty="0" err="1" smtClean="0"/>
              <a:t>společník</a:t>
            </a:r>
            <a:r>
              <a:rPr lang="sk-SK" dirty="0"/>
              <a:t> </a:t>
            </a:r>
            <a:r>
              <a:rPr lang="sk-SK" dirty="0" err="1" smtClean="0"/>
              <a:t>cestovatele</a:t>
            </a:r>
            <a:r>
              <a:rPr lang="sk-SK" dirty="0" smtClean="0"/>
              <a:t>, </a:t>
            </a:r>
            <a:r>
              <a:rPr lang="sk-SK" dirty="0" err="1" smtClean="0"/>
              <a:t>Ikar</a:t>
            </a:r>
            <a:r>
              <a:rPr lang="sk-SK" dirty="0"/>
              <a:t>,</a:t>
            </a:r>
            <a:r>
              <a:rPr lang="sk-SK" dirty="0" smtClean="0"/>
              <a:t> 2001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9" y="2987899"/>
            <a:ext cx="5462004" cy="3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</a:t>
            </a:r>
            <a:r>
              <a:rPr lang="sk-SK" dirty="0" err="1" smtClean="0"/>
              <a:t>vaŠu</a:t>
            </a:r>
            <a:r>
              <a:rPr lang="sk-SK" dirty="0" smtClean="0"/>
              <a:t> pozornosť !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64" y="609600"/>
            <a:ext cx="4074532" cy="477189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2" y="2668773"/>
            <a:ext cx="6612673" cy="36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674" y="96905"/>
            <a:ext cx="10470524" cy="1313645"/>
          </a:xfrm>
        </p:spPr>
        <p:txBody>
          <a:bodyPr anchor="t"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6674" y="772732"/>
            <a:ext cx="10131425" cy="3649133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 smtClean="0"/>
              <a:t>Čo je to Koloseum ? </a:t>
            </a:r>
          </a:p>
          <a:p>
            <a:pPr marL="0" indent="0">
              <a:buNone/>
            </a:pPr>
            <a:r>
              <a:rPr lang="sk-SK" dirty="0" smtClean="0"/>
              <a:t>Prečo sa volá Koloseum ?</a:t>
            </a:r>
          </a:p>
          <a:p>
            <a:pPr marL="0" indent="0">
              <a:buNone/>
            </a:pPr>
            <a:r>
              <a:rPr lang="sk-SK" dirty="0" smtClean="0"/>
              <a:t>Kde sa nachádza ?</a:t>
            </a:r>
          </a:p>
          <a:p>
            <a:pPr marL="0" indent="0">
              <a:buNone/>
            </a:pPr>
            <a:r>
              <a:rPr lang="sk-SK" dirty="0" smtClean="0"/>
              <a:t>Na čo slúžilo ?</a:t>
            </a:r>
          </a:p>
          <a:p>
            <a:pPr marL="0" indent="0">
              <a:buNone/>
            </a:pPr>
            <a:r>
              <a:rPr lang="sk-SK" dirty="0" smtClean="0"/>
              <a:t>Čo tvorí Koloseum ?</a:t>
            </a:r>
          </a:p>
          <a:p>
            <a:pPr marL="0" indent="0">
              <a:buNone/>
            </a:pPr>
            <a:r>
              <a:rPr lang="sk-SK" dirty="0" smtClean="0"/>
              <a:t>Kto a kedy ho postavil ?</a:t>
            </a:r>
          </a:p>
          <a:p>
            <a:pPr marL="0" indent="0">
              <a:buNone/>
            </a:pPr>
            <a:r>
              <a:rPr lang="sk-SK" dirty="0" smtClean="0"/>
              <a:t>Kto je gladiátor ?</a:t>
            </a:r>
          </a:p>
          <a:p>
            <a:pPr marL="0" indent="0">
              <a:buNone/>
            </a:pPr>
            <a:r>
              <a:rPr lang="sk-SK" dirty="0" smtClean="0"/>
              <a:t>Čo sú gladiátorské hry ?</a:t>
            </a:r>
          </a:p>
          <a:p>
            <a:pPr marL="0" indent="0">
              <a:buNone/>
            </a:pPr>
            <a:r>
              <a:rPr lang="sk-SK" dirty="0" smtClean="0"/>
              <a:t>Koloseum a kresťania </a:t>
            </a:r>
          </a:p>
          <a:p>
            <a:pPr marL="0" indent="0">
              <a:buNone/>
            </a:pPr>
            <a:r>
              <a:rPr lang="sk-SK" dirty="0" smtClean="0"/>
              <a:t>Koniec gladiátorských hier a slávy Kolosea </a:t>
            </a:r>
          </a:p>
          <a:p>
            <a:pPr marL="0" indent="0">
              <a:buNone/>
            </a:pPr>
            <a:r>
              <a:rPr lang="sk-SK" dirty="0" smtClean="0"/>
              <a:t>Námorné bitky </a:t>
            </a:r>
          </a:p>
          <a:p>
            <a:pPr marL="0" indent="0">
              <a:buNone/>
            </a:pPr>
            <a:r>
              <a:rPr lang="sk-SK" dirty="0" smtClean="0"/>
              <a:t>Súvisiace filmy </a:t>
            </a: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30" y="1429555"/>
            <a:ext cx="6567018" cy="39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to koloseum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1" y="2142067"/>
            <a:ext cx="9810481" cy="3649133"/>
          </a:xfrm>
        </p:spPr>
        <p:txBody>
          <a:bodyPr anchor="t"/>
          <a:lstStyle/>
          <a:p>
            <a:pPr marL="0" indent="0">
              <a:buNone/>
            </a:pPr>
            <a:r>
              <a:rPr lang="sk-SK" dirty="0" smtClean="0"/>
              <a:t>Koloseum sú ruiny veľkého amfiteátra v Ríme, ktorý sa v súčasnosti rekonštruuje.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3" y="2692355"/>
            <a:ext cx="7203941" cy="381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051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sa volá koloseum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00100" y="2024063"/>
            <a:ext cx="10017126" cy="3767137"/>
          </a:xfrm>
        </p:spPr>
        <p:txBody>
          <a:bodyPr anchor="t"/>
          <a:lstStyle/>
          <a:p>
            <a:pPr marL="0" indent="0">
              <a:buNone/>
            </a:pPr>
            <a:r>
              <a:rPr lang="sk-SK" dirty="0" smtClean="0"/>
              <a:t>Názov má svoj pôvod v kolosálnej veľkosti a rozmeroch stavby.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94" y="2588654"/>
            <a:ext cx="6762662" cy="380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246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Kde sa nachádza koloseum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 smtClean="0"/>
              <a:t>Koloseum stojí na mieste umelého jazera v záhrade </a:t>
            </a:r>
            <a:r>
              <a:rPr lang="sk-SK" dirty="0" err="1" smtClean="0"/>
              <a:t>Neronovho</a:t>
            </a:r>
            <a:r>
              <a:rPr lang="sk-SK" dirty="0" smtClean="0"/>
              <a:t> Zlatého domu na konci </a:t>
            </a:r>
            <a:r>
              <a:rPr lang="sk-SK" dirty="0" err="1" smtClean="0"/>
              <a:t>Forum</a:t>
            </a:r>
            <a:r>
              <a:rPr lang="sk-SK" dirty="0" smtClean="0"/>
              <a:t> </a:t>
            </a:r>
            <a:r>
              <a:rPr lang="sk-SK" dirty="0" err="1" smtClean="0"/>
              <a:t>Rumanum</a:t>
            </a:r>
            <a:r>
              <a:rPr lang="sk-SK" dirty="0" smtClean="0"/>
              <a:t> v Ríme 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1" y="2722118"/>
            <a:ext cx="6110756" cy="34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482600"/>
            <a:ext cx="6756399" cy="1303867"/>
          </a:xfrm>
        </p:spPr>
        <p:txBody>
          <a:bodyPr>
            <a:normAutofit/>
          </a:bodyPr>
          <a:lstStyle/>
          <a:p>
            <a:r>
              <a:rPr lang="sk-SK" dirty="0" smtClean="0"/>
              <a:t>Na Čo slúžilo koloseum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2" y="1751562"/>
            <a:ext cx="4644482" cy="1315024"/>
          </a:xfrm>
        </p:spPr>
        <p:txBody>
          <a:bodyPr anchor="t"/>
          <a:lstStyle/>
          <a:p>
            <a:pPr marL="0" indent="0">
              <a:buNone/>
            </a:pPr>
            <a:r>
              <a:rPr lang="sk-SK" dirty="0" smtClean="0"/>
              <a:t>Pôvodne slúžilo ako amfiteáter a bola to najväčšia budova v Rímskej ríši .</a:t>
            </a:r>
          </a:p>
          <a:p>
            <a:pPr marL="0" indent="0">
              <a:buNone/>
            </a:pPr>
            <a:r>
              <a:rPr lang="sk-SK" dirty="0" smtClean="0"/>
              <a:t>Obvod meral 527 m 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6" y="2860960"/>
            <a:ext cx="6279747" cy="372029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40" y="556955"/>
            <a:ext cx="3443690" cy="37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739" y="340933"/>
            <a:ext cx="6756399" cy="1303867"/>
          </a:xfrm>
        </p:spPr>
        <p:txBody>
          <a:bodyPr>
            <a:normAutofit/>
          </a:bodyPr>
          <a:lstStyle/>
          <a:p>
            <a:r>
              <a:rPr lang="sk-SK" dirty="0" smtClean="0"/>
              <a:t>Čo tvorí koloseum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6709" y="1503132"/>
            <a:ext cx="10131425" cy="36491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dirty="0"/>
              <a:t>v</a:t>
            </a:r>
            <a:r>
              <a:rPr lang="sk-SK" dirty="0" smtClean="0"/>
              <a:t>nútorné chodby boli veľmi široké, lebo cez nich prechádzali veľké davy</a:t>
            </a:r>
          </a:p>
          <a:p>
            <a:pPr marL="0" indent="0">
              <a:buNone/>
            </a:pPr>
            <a:r>
              <a:rPr lang="sk-SK" dirty="0" smtClean="0"/>
              <a:t>vchody na tribúnu boli číslované  </a:t>
            </a:r>
          </a:p>
          <a:p>
            <a:pPr marL="0" indent="0">
              <a:buNone/>
            </a:pPr>
            <a:r>
              <a:rPr lang="sk-SK" dirty="0"/>
              <a:t>m</a:t>
            </a:r>
            <a:r>
              <a:rPr lang="sk-SK" dirty="0" smtClean="0"/>
              <a:t>á 4 poschodia</a:t>
            </a:r>
          </a:p>
          <a:p>
            <a:pPr marL="0" indent="0">
              <a:buNone/>
            </a:pPr>
            <a:r>
              <a:rPr lang="sk-SK" dirty="0"/>
              <a:t>e</a:t>
            </a:r>
            <a:r>
              <a:rPr lang="sk-SK" dirty="0" smtClean="0"/>
              <a:t>lipsovitý tvar  </a:t>
            </a:r>
          </a:p>
          <a:p>
            <a:pPr marL="0" indent="0">
              <a:buNone/>
            </a:pPr>
            <a:r>
              <a:rPr lang="sk-SK" dirty="0" smtClean="0"/>
              <a:t>na vrchu je obrovská plachta, ktorá chránila divákov pred slnkom </a:t>
            </a:r>
          </a:p>
          <a:p>
            <a:pPr marL="0" indent="0">
              <a:buNone/>
            </a:pPr>
            <a:r>
              <a:rPr lang="sk-SK" dirty="0"/>
              <a:t>t</a:t>
            </a:r>
            <a:r>
              <a:rPr lang="sk-SK" dirty="0" smtClean="0"/>
              <a:t>ribúna pre cisára</a:t>
            </a:r>
          </a:p>
          <a:p>
            <a:pPr marL="0" indent="0">
              <a:buNone/>
            </a:pPr>
            <a:r>
              <a:rPr lang="sk-SK" dirty="0"/>
              <a:t>v</a:t>
            </a:r>
            <a:r>
              <a:rPr lang="sk-SK" dirty="0" smtClean="0"/>
              <a:t>chod pre zvieratá </a:t>
            </a:r>
          </a:p>
          <a:p>
            <a:pPr marL="0" indent="0">
              <a:buNone/>
            </a:pPr>
            <a:r>
              <a:rPr lang="sk-SK" dirty="0" smtClean="0"/>
              <a:t>vchod pre gladiátorov </a:t>
            </a:r>
          </a:p>
          <a:p>
            <a:pPr marL="0" indent="0">
              <a:buNone/>
            </a:pPr>
            <a:r>
              <a:rPr lang="sk-SK" dirty="0" smtClean="0"/>
              <a:t>na podlahe boli výťahy a klietky pre zvieratá 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32" y="2473769"/>
            <a:ext cx="5163271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 a kedy ho postavil 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 smtClean="0"/>
              <a:t>Bol postavený v roku 72 a postavil ho cisár </a:t>
            </a:r>
            <a:r>
              <a:rPr lang="sk-SK" dirty="0" err="1" smtClean="0"/>
              <a:t>Vespasianus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/>
              <a:t>M</a:t>
            </a:r>
            <a:r>
              <a:rPr lang="sk-SK" dirty="0" smtClean="0"/>
              <a:t>ohlo tam byť až 55 000 ľudí ,usadených podľa hodnosti pôvodu.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1" y="450761"/>
            <a:ext cx="3983328" cy="516442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0" y="3669001"/>
            <a:ext cx="5232603" cy="25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878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 je gladiátor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 smtClean="0"/>
              <a:t>Gladiátor je rímsky vojak .</a:t>
            </a:r>
          </a:p>
          <a:p>
            <a:pPr marL="0" indent="0">
              <a:buNone/>
            </a:pPr>
            <a:r>
              <a:rPr lang="sk-SK" dirty="0" smtClean="0"/>
              <a:t>V Koloseu sa konali kruté gladiátorské hry a krvavé zápasy s divokými zvieratami 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85" y="3308280"/>
            <a:ext cx="5745856" cy="31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029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Nebeský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ý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ý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TM03457452[[fn=Nebeský]]</Template>
  <TotalTime>312</TotalTime>
  <Words>468</Words>
  <Application>Microsoft Office PowerPoint</Application>
  <PresentationFormat>Širokouhlá</PresentationFormat>
  <Paragraphs>68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Nebeský</vt:lpstr>
      <vt:lpstr>KOLOSEUM V RíMe</vt:lpstr>
      <vt:lpstr>Obsah</vt:lpstr>
      <vt:lpstr>Čo je to koloseum ?</vt:lpstr>
      <vt:lpstr>Prečo sa volá koloseum ?</vt:lpstr>
      <vt:lpstr>Kde sa nachádza koloseum ?</vt:lpstr>
      <vt:lpstr>Na Čo slúžilo koloseum ?</vt:lpstr>
      <vt:lpstr>Čo tvorí koloseum ?</vt:lpstr>
      <vt:lpstr>Kto a kedy ho postavil ? </vt:lpstr>
      <vt:lpstr>Kto je gladiátor ?</vt:lpstr>
      <vt:lpstr>Čo sú gladiátorské hry ?</vt:lpstr>
      <vt:lpstr> koloseum - kresťania</vt:lpstr>
      <vt:lpstr>Koniec gladiátorských hier a slávy kolosea</vt:lpstr>
      <vt:lpstr> námorné bitky </vt:lpstr>
      <vt:lpstr>Súvisiace filmy  </vt:lpstr>
      <vt:lpstr>Zdroje </vt:lpstr>
      <vt:lpstr>Ďakujem za vaŠu pozornosť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KOLOSEUM V RíMe</dc:title>
  <dc:creator>Používateľ systému Windows</dc:creator>
  <cp:lastModifiedBy>IVAN</cp:lastModifiedBy>
  <cp:revision>74</cp:revision>
  <dcterms:created xsi:type="dcterms:W3CDTF">2020-03-28T09:45:14Z</dcterms:created>
  <dcterms:modified xsi:type="dcterms:W3CDTF">2020-03-31T16:58:30Z</dcterms:modified>
</cp:coreProperties>
</file>